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394134-54F3-486A-986B-B0737BA3EC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ZGODOVINSKI RAZVOJ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308A6C8-A348-4D8B-9334-30B264759E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Zgodovina mojega življenja</a:t>
            </a:r>
          </a:p>
        </p:txBody>
      </p:sp>
    </p:spTree>
    <p:extLst>
      <p:ext uri="{BB962C8B-B14F-4D97-AF65-F5344CB8AC3E}">
        <p14:creationId xmlns:p14="http://schemas.microsoft.com/office/powerpoint/2010/main" val="700978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399DB3-1858-4137-B642-F2709A558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1C4B0BF-9351-499A-B4E5-4093A5ED8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b="1" dirty="0"/>
              <a:t>PRETEKLOST</a:t>
            </a:r>
            <a:r>
              <a:rPr lang="sl-SI" sz="2800" dirty="0"/>
              <a:t> – nekaj kar se je že zgodilo (pred 5. minutami, 10. leti, 1000 leti…)</a:t>
            </a:r>
          </a:p>
          <a:p>
            <a:r>
              <a:rPr lang="sl-SI" sz="2800" b="1" dirty="0"/>
              <a:t>SEDANJOST</a:t>
            </a:r>
            <a:r>
              <a:rPr lang="sl-SI" sz="2800" dirty="0"/>
              <a:t> – nekaj kar se dogaja ta trenutek</a:t>
            </a:r>
          </a:p>
          <a:p>
            <a:r>
              <a:rPr lang="sl-SI" sz="2800" b="1" dirty="0"/>
              <a:t>PRIHODNOST</a:t>
            </a:r>
            <a:r>
              <a:rPr lang="sl-SI" sz="2800" dirty="0"/>
              <a:t> – nekaj kar se bo zgodilo v prihodnosti (lahko je to jutri, prihodnji mesec, če z 10 ali 100 let…)</a:t>
            </a:r>
          </a:p>
        </p:txBody>
      </p:sp>
    </p:spTree>
    <p:extLst>
      <p:ext uri="{BB962C8B-B14F-4D97-AF65-F5344CB8AC3E}">
        <p14:creationId xmlns:p14="http://schemas.microsoft.com/office/powerpoint/2010/main" val="250846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04E664-ECE2-48F5-814D-0D0FB3E49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/>
              <a:t>Pri raziskovanju preteklosti nam pomagajo različni viri. </a:t>
            </a:r>
            <a:br>
              <a:rPr lang="sl-SI" dirty="0"/>
            </a:br>
            <a:endParaRPr lang="sl-SI" b="1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84B931D-0AAE-498A-A8AD-A879E4583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452" y="1298713"/>
            <a:ext cx="10272160" cy="4612509"/>
          </a:xfrm>
        </p:spPr>
        <p:txBody>
          <a:bodyPr/>
          <a:lstStyle/>
          <a:p>
            <a:pPr marL="0" indent="0">
              <a:buNone/>
            </a:pPr>
            <a:endParaRPr lang="sl-SI" dirty="0"/>
          </a:p>
        </p:txBody>
      </p:sp>
      <p:pic>
        <p:nvPicPr>
          <p:cNvPr id="17" name="Slika 16">
            <a:extLst>
              <a:ext uri="{FF2B5EF4-FFF2-40B4-BE49-F238E27FC236}">
                <a16:creationId xmlns:a16="http://schemas.microsoft.com/office/drawing/2014/main" id="{BA71451C-21BF-4822-8C8D-54E1DB154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200" y="3282026"/>
            <a:ext cx="2876550" cy="1590675"/>
          </a:xfrm>
          <a:prstGeom prst="rect">
            <a:avLst/>
          </a:prstGeom>
        </p:spPr>
      </p:pic>
      <p:pic>
        <p:nvPicPr>
          <p:cNvPr id="19" name="Slika 18">
            <a:extLst>
              <a:ext uri="{FF2B5EF4-FFF2-40B4-BE49-F238E27FC236}">
                <a16:creationId xmlns:a16="http://schemas.microsoft.com/office/drawing/2014/main" id="{4F962000-1ECC-4F9D-AEBF-11105BBE6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5150" y="5195175"/>
            <a:ext cx="3276600" cy="1390650"/>
          </a:xfrm>
          <a:prstGeom prst="rect">
            <a:avLst/>
          </a:prstGeom>
        </p:spPr>
      </p:pic>
      <p:pic>
        <p:nvPicPr>
          <p:cNvPr id="21" name="Slika 20">
            <a:extLst>
              <a:ext uri="{FF2B5EF4-FFF2-40B4-BE49-F238E27FC236}">
                <a16:creationId xmlns:a16="http://schemas.microsoft.com/office/drawing/2014/main" id="{76463DC3-7FD8-43B9-8FDE-F790385E45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8633" y="2125471"/>
            <a:ext cx="2419350" cy="1895475"/>
          </a:xfrm>
          <a:prstGeom prst="rect">
            <a:avLst/>
          </a:prstGeom>
        </p:spPr>
      </p:pic>
      <p:pic>
        <p:nvPicPr>
          <p:cNvPr id="23" name="Slika 22">
            <a:extLst>
              <a:ext uri="{FF2B5EF4-FFF2-40B4-BE49-F238E27FC236}">
                <a16:creationId xmlns:a16="http://schemas.microsoft.com/office/drawing/2014/main" id="{B27F7427-5C46-4445-86A0-84BD067721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9509" y="4695549"/>
            <a:ext cx="2466975" cy="1847850"/>
          </a:xfrm>
          <a:prstGeom prst="rect">
            <a:avLst/>
          </a:prstGeom>
        </p:spPr>
      </p:pic>
      <p:pic>
        <p:nvPicPr>
          <p:cNvPr id="25" name="Slika 24">
            <a:extLst>
              <a:ext uri="{FF2B5EF4-FFF2-40B4-BE49-F238E27FC236}">
                <a16:creationId xmlns:a16="http://schemas.microsoft.com/office/drawing/2014/main" id="{36F25DDE-BE3E-4906-8A6F-2648FDB639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97191" y="2073344"/>
            <a:ext cx="3400425" cy="1343025"/>
          </a:xfrm>
          <a:prstGeom prst="rect">
            <a:avLst/>
          </a:prstGeom>
        </p:spPr>
      </p:pic>
      <p:pic>
        <p:nvPicPr>
          <p:cNvPr id="27" name="Slika 26">
            <a:extLst>
              <a:ext uri="{FF2B5EF4-FFF2-40B4-BE49-F238E27FC236}">
                <a16:creationId xmlns:a16="http://schemas.microsoft.com/office/drawing/2014/main" id="{4691061F-75ED-4F07-89BD-98FA6CA1D3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3378" y="4191000"/>
            <a:ext cx="3448050" cy="1323975"/>
          </a:xfrm>
          <a:prstGeom prst="rect">
            <a:avLst/>
          </a:prstGeom>
        </p:spPr>
      </p:pic>
      <p:pic>
        <p:nvPicPr>
          <p:cNvPr id="29" name="Slika 28">
            <a:extLst>
              <a:ext uri="{FF2B5EF4-FFF2-40B4-BE49-F238E27FC236}">
                <a16:creationId xmlns:a16="http://schemas.microsoft.com/office/drawing/2014/main" id="{86440971-4525-4655-B29D-A6301B98D35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32452" y="1522042"/>
            <a:ext cx="2505795" cy="153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779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6A9FA1-94A6-447C-94D6-FC462A40F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ČASOVNI TRAK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27B72C4-8161-43A1-B77A-5C4E3F669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/>
              <a:t>Dogodke iz preteklosti lahko prikažemo tako, da jih razporedimo glede na čas nastanka enega za drugim.</a:t>
            </a:r>
          </a:p>
          <a:p>
            <a:r>
              <a:rPr lang="sl-SI" sz="2400" dirty="0"/>
              <a:t>Tak prikaz imenujemo </a:t>
            </a:r>
            <a:r>
              <a:rPr lang="sl-SI" sz="2400" dirty="0">
                <a:solidFill>
                  <a:srgbClr val="FF0000"/>
                </a:solidFill>
              </a:rPr>
              <a:t>časovni trak.</a:t>
            </a:r>
          </a:p>
          <a:p>
            <a:endParaRPr lang="sl-SI" dirty="0">
              <a:solidFill>
                <a:srgbClr val="FF0000"/>
              </a:solidFill>
            </a:endParaRP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0E860CC7-C02A-4131-B3BC-84848F71A0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2033" y="4449678"/>
            <a:ext cx="10619967" cy="1461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3235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6A9306-BA69-4A65-96FB-115B8549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ZGODOVINA MOJEGA ŽIVLJENJA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2C6D7569-8620-4B4C-BDBC-1E77A61734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214034"/>
              </p:ext>
            </p:extLst>
          </p:nvPr>
        </p:nvGraphicFramePr>
        <p:xfrm>
          <a:off x="1157978" y="2991788"/>
          <a:ext cx="891539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628">
                  <a:extLst>
                    <a:ext uri="{9D8B030D-6E8A-4147-A177-3AD203B41FA5}">
                      <a16:colId xmlns:a16="http://schemas.microsoft.com/office/drawing/2014/main" val="3487410181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1358710611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2935995900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2851104223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390612639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3776495500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1496406895"/>
                    </a:ext>
                  </a:extLst>
                </a:gridCol>
              </a:tblGrid>
              <a:tr h="1188718">
                <a:tc>
                  <a:txBody>
                    <a:bodyPr/>
                    <a:lstStyle/>
                    <a:p>
                      <a:endParaRPr lang="sl-SI" dirty="0">
                        <a:highlight>
                          <a:srgbClr val="FFFF00"/>
                        </a:highlight>
                      </a:endParaRPr>
                    </a:p>
                    <a:p>
                      <a:endParaRPr lang="sl-SI" dirty="0">
                        <a:highlight>
                          <a:srgbClr val="FFFF00"/>
                        </a:highlight>
                      </a:endParaRPr>
                    </a:p>
                    <a:p>
                      <a:endParaRPr lang="sl-SI" dirty="0">
                        <a:highlight>
                          <a:srgbClr val="FFFF00"/>
                        </a:highlight>
                      </a:endParaRPr>
                    </a:p>
                    <a:p>
                      <a:endParaRPr lang="sl-SI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083762"/>
                  </a:ext>
                </a:extLst>
              </a:tr>
            </a:tbl>
          </a:graphicData>
        </a:graphic>
      </p:graphicFrame>
      <p:sp>
        <p:nvSpPr>
          <p:cNvPr id="7" name="Diagram poteka: povezovalnik zunanje strani 6">
            <a:extLst>
              <a:ext uri="{FF2B5EF4-FFF2-40B4-BE49-F238E27FC236}">
                <a16:creationId xmlns:a16="http://schemas.microsoft.com/office/drawing/2014/main" id="{BBFBFB5A-6C92-4F89-830A-DB7CDDBFCEBF}"/>
              </a:ext>
            </a:extLst>
          </p:cNvPr>
          <p:cNvSpPr/>
          <p:nvPr/>
        </p:nvSpPr>
        <p:spPr>
          <a:xfrm rot="16200000">
            <a:off x="10120884" y="2944275"/>
            <a:ext cx="1188719" cy="1283738"/>
          </a:xfrm>
          <a:prstGeom prst="flowChartOffpage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E281EBFA-1CB1-49EC-A14A-B8A5BCCE1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2" y="3778325"/>
            <a:ext cx="106045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br>
              <a:rPr lang="sl-SI" altLang="sl-SI" dirty="0">
                <a:latin typeface="Arial" panose="020B0604020202020204" pitchFamily="34" charset="0"/>
              </a:rPr>
            </a:br>
            <a:endParaRPr lang="sl-SI" altLang="sl-SI" dirty="0">
              <a:latin typeface="Arial" panose="020B0604020202020204" pitchFamily="34" charset="0"/>
            </a:endParaRPr>
          </a:p>
          <a:p>
            <a:pPr eaLnBrk="0" hangingPunct="0"/>
            <a:r>
              <a:rPr lang="sl-SI" altLang="sl-SI" sz="1200" dirty="0">
                <a:latin typeface="Arial" panose="020B0604020202020204" pitchFamily="34" charset="0"/>
                <a:cs typeface="Times New Roman" panose="02020603050405020304" pitchFamily="18" charset="0"/>
              </a:rPr>
              <a:t>     </a:t>
            </a:r>
            <a:r>
              <a:rPr lang="sl-SI" altLang="sl-SI" sz="1600" dirty="0">
                <a:latin typeface="Arial" panose="020B0604020202020204" pitchFamily="34" charset="0"/>
                <a:cs typeface="Times New Roman" panose="02020603050405020304" pitchFamily="18" charset="0"/>
              </a:rPr>
              <a:t>0                 10                   20                  30                   40                  50                   60                  70</a:t>
            </a:r>
            <a:endParaRPr lang="sl-SI" altLang="sl-SI" sz="1500" dirty="0">
              <a:latin typeface="Arial" panose="020B0604020202020204" pitchFamily="34" charset="0"/>
            </a:endParaRPr>
          </a:p>
          <a:p>
            <a:pPr eaLnBrk="0" hangingPunct="0"/>
            <a:endParaRPr lang="sl-SI" altLang="sl-SI" sz="2400" dirty="0">
              <a:latin typeface="Arial" panose="020B0604020202020204" pitchFamily="34" charset="0"/>
            </a:endParaRPr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73AA6401-979C-438D-B405-99B5C7EEC0FD}"/>
              </a:ext>
            </a:extLst>
          </p:cNvPr>
          <p:cNvSpPr/>
          <p:nvPr/>
        </p:nvSpPr>
        <p:spPr>
          <a:xfrm>
            <a:off x="1568794" y="5592164"/>
            <a:ext cx="101991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dirty="0"/>
              <a:t>Zgodovinska obdobja človekovega življenja lahko ponazorimo s </a:t>
            </a:r>
            <a:r>
              <a:rPr lang="sl-SI" altLang="sl-SI" b="1" u="sng" dirty="0"/>
              <a:t>časovnim trakom</a:t>
            </a:r>
            <a:r>
              <a:rPr lang="sl-SI" altLang="sl-SI" b="1" dirty="0"/>
              <a:t> (grafična ponazoritev trajanja nekega obdobja).</a:t>
            </a:r>
            <a:r>
              <a:rPr lang="sl-SI" altLang="sl-SI" dirty="0"/>
              <a:t> S časovnim trakom si lažje predstavljamo </a:t>
            </a:r>
            <a:r>
              <a:rPr lang="sl-SI" altLang="sl-SI" u="sng" dirty="0"/>
              <a:t>trajanje zaporedja</a:t>
            </a:r>
            <a:r>
              <a:rPr lang="sl-SI" altLang="sl-SI" dirty="0"/>
              <a:t> nekega obdobja.</a:t>
            </a:r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43781CB5-DDB5-4043-8341-3528B8EA2BE2}"/>
              </a:ext>
            </a:extLst>
          </p:cNvPr>
          <p:cNvSpPr txBox="1"/>
          <p:nvPr/>
        </p:nvSpPr>
        <p:spPr>
          <a:xfrm>
            <a:off x="1060174" y="2319130"/>
            <a:ext cx="1669774" cy="372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rgbClr val="FFFF00"/>
                </a:solidFill>
              </a:rPr>
              <a:t>OTROŠTVO</a:t>
            </a:r>
          </a:p>
        </p:txBody>
      </p:sp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26116E7C-A292-4CC8-9D3C-E31AA304E946}"/>
              </a:ext>
            </a:extLst>
          </p:cNvPr>
          <p:cNvSpPr txBox="1"/>
          <p:nvPr/>
        </p:nvSpPr>
        <p:spPr>
          <a:xfrm>
            <a:off x="2380891" y="4897964"/>
            <a:ext cx="1382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rgbClr val="FF0000"/>
                </a:solidFill>
              </a:rPr>
              <a:t>MLADOST</a:t>
            </a:r>
          </a:p>
        </p:txBody>
      </p:sp>
      <p:sp>
        <p:nvSpPr>
          <p:cNvPr id="12" name="PoljeZBesedilom 11">
            <a:extLst>
              <a:ext uri="{FF2B5EF4-FFF2-40B4-BE49-F238E27FC236}">
                <a16:creationId xmlns:a16="http://schemas.microsoft.com/office/drawing/2014/main" id="{8B728F81-0938-4919-9756-9AE9E15729C2}"/>
              </a:ext>
            </a:extLst>
          </p:cNvPr>
          <p:cNvSpPr txBox="1"/>
          <p:nvPr/>
        </p:nvSpPr>
        <p:spPr>
          <a:xfrm>
            <a:off x="6003235" y="2346479"/>
            <a:ext cx="2093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chemeClr val="bg2">
                    <a:lumMod val="50000"/>
                  </a:schemeClr>
                </a:solidFill>
              </a:rPr>
              <a:t>ODRASLOST</a:t>
            </a:r>
          </a:p>
        </p:txBody>
      </p:sp>
      <p:sp>
        <p:nvSpPr>
          <p:cNvPr id="13" name="PoljeZBesedilom 12">
            <a:extLst>
              <a:ext uri="{FF2B5EF4-FFF2-40B4-BE49-F238E27FC236}">
                <a16:creationId xmlns:a16="http://schemas.microsoft.com/office/drawing/2014/main" id="{97BD6B67-3690-4227-8755-3DBCE3B2EED9}"/>
              </a:ext>
            </a:extLst>
          </p:cNvPr>
          <p:cNvSpPr txBox="1"/>
          <p:nvPr/>
        </p:nvSpPr>
        <p:spPr>
          <a:xfrm>
            <a:off x="10073374" y="4897964"/>
            <a:ext cx="1431238" cy="369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rgbClr val="0070C0"/>
                </a:solidFill>
              </a:rPr>
              <a:t>STAROST</a:t>
            </a:r>
          </a:p>
        </p:txBody>
      </p:sp>
    </p:spTree>
    <p:extLst>
      <p:ext uri="{BB962C8B-B14F-4D97-AF65-F5344CB8AC3E}">
        <p14:creationId xmlns:p14="http://schemas.microsoft.com/office/powerpoint/2010/main" val="4283942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F19CFC-11C7-48B8-A674-49EC77089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B1E368C-B627-4DE9-A1B5-1A70DEE7A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 dirty="0"/>
              <a:t>Življenje človeka se prične z njegovim </a:t>
            </a:r>
            <a:r>
              <a:rPr lang="sl-SI" altLang="sl-SI" sz="2800" b="1" dirty="0"/>
              <a:t>rojstvom,</a:t>
            </a:r>
            <a:r>
              <a:rPr lang="sl-SI" altLang="sl-SI" sz="2800" dirty="0"/>
              <a:t> konča pa s </a:t>
            </a:r>
            <a:r>
              <a:rPr lang="sl-SI" altLang="sl-SI" sz="2800" b="1" dirty="0"/>
              <a:t>smrtjo.</a:t>
            </a:r>
            <a:r>
              <a:rPr lang="sl-SI" altLang="sl-SI" sz="2800" dirty="0"/>
              <a:t> V svojem življenju gre človek skozi različna </a:t>
            </a:r>
            <a:r>
              <a:rPr lang="sl-SI" altLang="sl-SI" sz="2800" b="1" u="sng" dirty="0"/>
              <a:t>življenjska obdobja:</a:t>
            </a:r>
            <a:endParaRPr lang="sl-SI" altLang="sl-SI" sz="2800" dirty="0"/>
          </a:p>
          <a:p>
            <a:pPr>
              <a:lnSpc>
                <a:spcPct val="90000"/>
              </a:lnSpc>
            </a:pPr>
            <a:r>
              <a:rPr lang="sl-SI" altLang="sl-SI" sz="2800" b="1" dirty="0"/>
              <a:t>obdobje otroštva</a:t>
            </a:r>
            <a:r>
              <a:rPr lang="sl-SI" altLang="sl-SI" sz="2800" dirty="0"/>
              <a:t> (od rojstva do 10 leta)</a:t>
            </a:r>
          </a:p>
          <a:p>
            <a:pPr>
              <a:lnSpc>
                <a:spcPct val="90000"/>
              </a:lnSpc>
            </a:pPr>
            <a:r>
              <a:rPr lang="sl-SI" altLang="sl-SI" sz="2800" b="1" dirty="0"/>
              <a:t>obdobje mladosti</a:t>
            </a:r>
            <a:r>
              <a:rPr lang="sl-SI" altLang="sl-SI" sz="2800" dirty="0"/>
              <a:t> (od 10 do 20 let)</a:t>
            </a:r>
          </a:p>
          <a:p>
            <a:pPr>
              <a:lnSpc>
                <a:spcPct val="90000"/>
              </a:lnSpc>
            </a:pPr>
            <a:r>
              <a:rPr lang="sl-SI" altLang="sl-SI" sz="2800" b="1" dirty="0"/>
              <a:t>obdobje odraslosti</a:t>
            </a:r>
            <a:r>
              <a:rPr lang="sl-SI" altLang="sl-SI" sz="2800" dirty="0"/>
              <a:t> (od 20 do 70 let)</a:t>
            </a:r>
          </a:p>
          <a:p>
            <a:pPr>
              <a:lnSpc>
                <a:spcPct val="90000"/>
              </a:lnSpc>
            </a:pPr>
            <a:r>
              <a:rPr lang="sl-SI" altLang="sl-SI" sz="2800" b="1" dirty="0"/>
              <a:t>obdobje starosti</a:t>
            </a:r>
            <a:r>
              <a:rPr lang="sl-SI" altLang="sl-SI" sz="2800" dirty="0"/>
              <a:t> (od 70 let naprej)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230293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805E55-4BBF-4F9C-831F-1A7C76028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ZGODOVINA MOJEGA ŽIVLJENJA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E3E95E7-997F-4FF7-9FAB-169B36410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91477"/>
            <a:ext cx="8915400" cy="4969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V desetih letih svojega življenja ste že marsikaj zanimivega doživeli. S časovnim trakom boste to predstavili.</a:t>
            </a:r>
          </a:p>
          <a:p>
            <a:pPr marL="0" indent="0">
              <a:buNone/>
            </a:pPr>
            <a:r>
              <a:rPr lang="sl-SI" dirty="0"/>
              <a:t>Navodilo za izdelavo časovnega traku: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/>
              <a:t>Potrebujete 10 enako velikih listov (predlagam velikost A5).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/>
              <a:t>Liste s selotejpom prilepite druge ob drugega.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/>
              <a:t>Vsak list predstavlja eno leto vašega življenja.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dirty="0"/>
              <a:t>Nanj prilepite kakšno fotografijo iz tistega obdobja in napišite kateri pomembni dogodki so se vam zgodili.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/>
              <a:t>Časovni trak naredite do srede, 13. 5. 2020.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/>
              <a:t>Časovni trak bom ocenila.</a:t>
            </a:r>
          </a:p>
        </p:txBody>
      </p:sp>
      <p:graphicFrame>
        <p:nvGraphicFramePr>
          <p:cNvPr id="6" name="Tabela 4">
            <a:extLst>
              <a:ext uri="{FF2B5EF4-FFF2-40B4-BE49-F238E27FC236}">
                <a16:creationId xmlns:a16="http://schemas.microsoft.com/office/drawing/2014/main" id="{6B9A4B8E-0653-4A13-8813-4732B94BBA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276536"/>
              </p:ext>
            </p:extLst>
          </p:nvPr>
        </p:nvGraphicFramePr>
        <p:xfrm>
          <a:off x="1899478" y="3763994"/>
          <a:ext cx="9360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3656973571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935201074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500308280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409095575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3983267349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3302556056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4111973579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3901751381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32858852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1046194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chemeClr val="tx1"/>
                          </a:solidFill>
                        </a:rPr>
                        <a:t>1. leto</a:t>
                      </a:r>
                    </a:p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chemeClr val="tx1"/>
                          </a:solidFill>
                        </a:rPr>
                        <a:t>2. leto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chemeClr val="tx1"/>
                          </a:solidFill>
                        </a:rPr>
                        <a:t>3. leto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167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951303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</TotalTime>
  <Words>293</Words>
  <Application>Microsoft Office PowerPoint</Application>
  <PresentationFormat>Širokozaslonsko</PresentationFormat>
  <Paragraphs>39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Šelest</vt:lpstr>
      <vt:lpstr>ZGODOVINSKI RAZVOJ</vt:lpstr>
      <vt:lpstr>PowerPointova predstavitev</vt:lpstr>
      <vt:lpstr>Pri raziskovanju preteklosti nam pomagajo različni viri.  </vt:lpstr>
      <vt:lpstr>ČASOVNI TRAK</vt:lpstr>
      <vt:lpstr>ZGODOVINA MOJEGA ŽIVLJENJA</vt:lpstr>
      <vt:lpstr>PowerPointova predstavitev</vt:lpstr>
      <vt:lpstr>ZGODOVINA MOJEGA ŽIVLJENJA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ZGODOVINSKI RAZVOJ</dc:title>
  <dc:creator>Uporabnik sistema Windows</dc:creator>
  <cp:lastModifiedBy>Uporabnik sistema Windows</cp:lastModifiedBy>
  <cp:revision>8</cp:revision>
  <dcterms:created xsi:type="dcterms:W3CDTF">2020-05-04T09:52:54Z</dcterms:created>
  <dcterms:modified xsi:type="dcterms:W3CDTF">2020-05-04T11:12:19Z</dcterms:modified>
</cp:coreProperties>
</file>