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9817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06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636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0236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7777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85076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52664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1588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934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1425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8580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812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4930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2593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451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09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4ABB1-5753-4DAD-B283-23E144D0CC59}" type="datetimeFigureOut">
              <a:rPr lang="sl-SI" smtClean="0"/>
              <a:t>8. 05. 2020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E6892AB-F22B-422A-9519-3247E648EA2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523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1162594"/>
            <a:ext cx="8019969" cy="981065"/>
          </a:xfrm>
        </p:spPr>
        <p:txBody>
          <a:bodyPr/>
          <a:lstStyle/>
          <a:p>
            <a:pPr algn="ctr"/>
            <a:r>
              <a:rPr lang="sl-SI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OBSEG PRAVOKOTNIKA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869635" y="2416629"/>
            <a:ext cx="5245342" cy="3278777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sl-SI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KAJ ŽE VEM O PRAVOKOTNIKU?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sl-SI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ima štiri stranice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sl-SI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ima štiri oglišča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sl-SI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 dve stranici sta med seboj vzporedni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sl-SI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stranici, ki se stikata, sta med seboj pravokotni</a:t>
            </a:r>
          </a:p>
          <a:p>
            <a:pPr marL="342900" indent="-342900" algn="l">
              <a:buFont typeface="Wingdings" panose="05000000000000000000" pitchFamily="2" charset="2"/>
              <a:buChar char="v"/>
            </a:pPr>
            <a:r>
              <a:rPr lang="sl-SI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 dve nasproti ležeči stranici sta enako dolgi</a:t>
            </a:r>
          </a:p>
          <a:p>
            <a:pPr algn="l"/>
            <a:endParaRPr lang="sl-SI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163AF14-957A-4B4A-B3F3-9A6A06C31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800" y="2857587"/>
            <a:ext cx="2958513" cy="2052302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7DB68AFA-D942-4980-8A27-424DD07132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45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07"/>
    </mc:Choice>
    <mc:Fallback>
      <p:transition spd="slow" advTm="69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32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DA IZRAČUNAMO OBSEG PRAVOKOTNIKA, MORAMO IZMERITI NJEGOVO DOLŽINO IN ŠIRINO.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198" y="1453244"/>
            <a:ext cx="6766938" cy="4694277"/>
          </a:xfrm>
        </p:spPr>
      </p:pic>
      <p:sp>
        <p:nvSpPr>
          <p:cNvPr id="5" name="PoljeZBesedilom 4"/>
          <p:cNvSpPr txBox="1"/>
          <p:nvPr/>
        </p:nvSpPr>
        <p:spPr>
          <a:xfrm>
            <a:off x="2924798" y="5670364"/>
            <a:ext cx="4101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sl-SI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– dolžina pravokotnika</a:t>
            </a:r>
          </a:p>
          <a:p>
            <a:r>
              <a:rPr lang="sl-SI" sz="24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b – širina pravokotnika</a:t>
            </a:r>
          </a:p>
        </p:txBody>
      </p:sp>
      <p:pic>
        <p:nvPicPr>
          <p:cNvPr id="6" name="Zvok 5">
            <a:hlinkClick r:id="" action="ppaction://media"/>
            <a:extLst>
              <a:ext uri="{FF2B5EF4-FFF2-40B4-BE49-F238E27FC236}">
                <a16:creationId xmlns:a16="http://schemas.microsoft.com/office/drawing/2014/main" id="{D22F1266-4A71-4651-9B18-B67F7D3AEB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9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78"/>
    </mc:Choice>
    <mc:Fallback>
      <p:transition spd="slow" advTm="2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jeZBesedilom 8"/>
          <p:cNvSpPr txBox="1"/>
          <p:nvPr/>
        </p:nvSpPr>
        <p:spPr>
          <a:xfrm>
            <a:off x="1121134" y="1009617"/>
            <a:ext cx="88043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latin typeface="Calibri" panose="020F0502020204030204" pitchFamily="34" charset="0"/>
                <a:cs typeface="Calibri" panose="020F0502020204030204" pitchFamily="34" charset="0"/>
              </a:rPr>
              <a:t>NAJPREJ NARIŠEMO SKICO (KAR S PROSTO ROKO) IN IZPIŠEMO PODATKE, NATO IZRAČUNAMO OBSEG.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1645920" y="4006355"/>
            <a:ext cx="2155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a = 5 cm</a:t>
            </a:r>
          </a:p>
          <a:p>
            <a:r>
              <a:rPr lang="sl-SI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b = 2 cm</a:t>
            </a:r>
          </a:p>
          <a:p>
            <a:r>
              <a:rPr lang="sl-SI" sz="2400" dirty="0">
                <a:latin typeface="Calibri" panose="020F0502020204030204" pitchFamily="34" charset="0"/>
                <a:cs typeface="Calibri" panose="020F0502020204030204" pitchFamily="34" charset="0"/>
              </a:rPr>
              <a:t>o = ?</a:t>
            </a:r>
          </a:p>
        </p:txBody>
      </p:sp>
      <p:pic>
        <p:nvPicPr>
          <p:cNvPr id="11" name="Označba mesta vsebine 10" descr="Index of /~osngso3s/virtualna/matematika/slike">
            <a:extLst>
              <a:ext uri="{FF2B5EF4-FFF2-40B4-BE49-F238E27FC236}">
                <a16:creationId xmlns:a16="http://schemas.microsoft.com/office/drawing/2014/main" id="{32CA66E5-7EAF-4267-BB0A-3BB97BE34C4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9"/>
          <a:stretch/>
        </p:blipFill>
        <p:spPr bwMode="auto">
          <a:xfrm>
            <a:off x="1266280" y="2168058"/>
            <a:ext cx="2535011" cy="16604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B37E0608-F75F-41D5-9AD4-217D3AA699D4}"/>
              </a:ext>
            </a:extLst>
          </p:cNvPr>
          <p:cNvSpPr txBox="1"/>
          <p:nvPr/>
        </p:nvSpPr>
        <p:spPr>
          <a:xfrm>
            <a:off x="4770784" y="2338708"/>
            <a:ext cx="479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o = 5 cm + 2 cm + 5 cm + 2 cm </a:t>
            </a:r>
          </a:p>
          <a:p>
            <a:r>
              <a:rPr lang="sl-SI" sz="2400" dirty="0"/>
              <a:t>o = 14 cm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C0C0164D-80C5-4E82-88AA-E222ABC973F4}"/>
              </a:ext>
            </a:extLst>
          </p:cNvPr>
          <p:cNvSpPr txBox="1"/>
          <p:nvPr/>
        </p:nvSpPr>
        <p:spPr>
          <a:xfrm>
            <a:off x="4770784" y="3604591"/>
            <a:ext cx="4055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o = 2 · 5 cm + 2 · 2 cm</a:t>
            </a:r>
          </a:p>
          <a:p>
            <a:r>
              <a:rPr lang="sl-SI" sz="2400" dirty="0"/>
              <a:t>o = 10 cm + 4 cm</a:t>
            </a:r>
          </a:p>
          <a:p>
            <a:r>
              <a:rPr lang="sl-SI" sz="2400" dirty="0"/>
              <a:t>o = 14 cm 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AFFCC7EF-91E0-4000-BF9C-212D7952F716}"/>
              </a:ext>
            </a:extLst>
          </p:cNvPr>
          <p:cNvSpPr txBox="1"/>
          <p:nvPr/>
        </p:nvSpPr>
        <p:spPr>
          <a:xfrm>
            <a:off x="4770784" y="5305360"/>
            <a:ext cx="3763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o = (5 cm + 2 cm) · 2</a:t>
            </a:r>
          </a:p>
          <a:p>
            <a:r>
              <a:rPr lang="sl-SI" sz="2400" dirty="0"/>
              <a:t>o = 7 cm · 2</a:t>
            </a:r>
          </a:p>
          <a:p>
            <a:r>
              <a:rPr lang="sl-SI" sz="2400" dirty="0"/>
              <a:t>o = 14 cm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37FCA4D4-70D0-4D58-BE34-1F03FC9CA484}"/>
              </a:ext>
            </a:extLst>
          </p:cNvPr>
          <p:cNvSpPr txBox="1"/>
          <p:nvPr/>
        </p:nvSpPr>
        <p:spPr>
          <a:xfrm>
            <a:off x="4969565" y="3169705"/>
            <a:ext cx="1563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ALI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249CE9E7-54B0-4A65-BB59-638996956B41}"/>
              </a:ext>
            </a:extLst>
          </p:cNvPr>
          <p:cNvSpPr txBox="1"/>
          <p:nvPr/>
        </p:nvSpPr>
        <p:spPr>
          <a:xfrm>
            <a:off x="4969565" y="4870474"/>
            <a:ext cx="112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solidFill>
                  <a:srgbClr val="FF0000"/>
                </a:solidFill>
              </a:rPr>
              <a:t>ALI</a:t>
            </a:r>
          </a:p>
        </p:txBody>
      </p:sp>
      <p:pic>
        <p:nvPicPr>
          <p:cNvPr id="16" name="Zvok 15">
            <a:hlinkClick r:id="" action="ppaction://media"/>
            <a:extLst>
              <a:ext uri="{FF2B5EF4-FFF2-40B4-BE49-F238E27FC236}">
                <a16:creationId xmlns:a16="http://schemas.microsoft.com/office/drawing/2014/main" id="{36A453A9-F142-445F-BED4-EAEE41CA9F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22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420"/>
    </mc:Choice>
    <mc:Fallback>
      <p:transition spd="slow" advTm="150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/>
      <p:bldP spid="10" grpId="0"/>
      <p:bldP spid="7" grpId="0"/>
      <p:bldP spid="8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65129" y="4403082"/>
            <a:ext cx="8596668" cy="148424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sl-SI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Tretja možnost pa je, da seštejemo dolžini stranic a in b ter vsoto nato množimo z 2.</a:t>
            </a:r>
            <a:endParaRPr lang="sl-SI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sl-SI" sz="2800" dirty="0"/>
              <a:t>o = (a + b) · 2</a:t>
            </a:r>
          </a:p>
          <a:p>
            <a:pPr marL="0" indent="0" algn="ctr">
              <a:buNone/>
            </a:pPr>
            <a:endParaRPr lang="sl-SI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A977760F-71B7-4A35-BD23-EE30C21B4EE2}"/>
              </a:ext>
            </a:extLst>
          </p:cNvPr>
          <p:cNvSpPr txBox="1"/>
          <p:nvPr/>
        </p:nvSpPr>
        <p:spPr>
          <a:xfrm>
            <a:off x="412601" y="876083"/>
            <a:ext cx="9101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rgbClr val="C00000"/>
                </a:solidFill>
              </a:rPr>
              <a:t>Obseg pravokotnika izračunamo tako, da seštejemo dolžine njegovih stranic. </a:t>
            </a:r>
          </a:p>
          <a:p>
            <a:pPr algn="ctr"/>
            <a:r>
              <a:rPr lang="sl-SI" sz="2800" dirty="0"/>
              <a:t>o =  a  + b + a + b</a:t>
            </a:r>
            <a:endParaRPr lang="sl-SI" sz="3200" dirty="0">
              <a:solidFill>
                <a:srgbClr val="C00000"/>
              </a:solidFill>
            </a:endParaRP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AEB37C4-FEC6-4A24-A171-2911AF7506F8}"/>
              </a:ext>
            </a:extLst>
          </p:cNvPr>
          <p:cNvSpPr txBox="1"/>
          <p:nvPr/>
        </p:nvSpPr>
        <p:spPr>
          <a:xfrm>
            <a:off x="865385" y="2639583"/>
            <a:ext cx="79380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rgbClr val="C00000"/>
                </a:solidFill>
              </a:rPr>
              <a:t>Lahko izračunamo vsoto dvakratnika dolžine in dvakratnika širine.</a:t>
            </a:r>
          </a:p>
          <a:p>
            <a:pPr algn="ctr"/>
            <a:r>
              <a:rPr lang="sl-SI" sz="2800" dirty="0"/>
              <a:t>o = 2 · a + 2 · b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425E17F-3D12-43C0-A68D-BBD1CA6DB7E6}"/>
              </a:ext>
            </a:extLst>
          </p:cNvPr>
          <p:cNvSpPr txBox="1"/>
          <p:nvPr/>
        </p:nvSpPr>
        <p:spPr>
          <a:xfrm>
            <a:off x="1643269" y="6265831"/>
            <a:ext cx="610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(Sam izberi način reševanja, ki ti ji najbližji.)</a:t>
            </a:r>
            <a:endParaRPr lang="sl-SI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:a16="http://schemas.microsoft.com/office/drawing/2014/main" id="{7A0FE79F-4FBD-450E-AECD-C78F441E0A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99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412"/>
    </mc:Choice>
    <mc:Fallback>
      <p:transition spd="slow" advTm="8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1D0A3E-57D8-4A10-9232-E46D4FD48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2365"/>
          </a:xfrm>
        </p:spPr>
        <p:txBody>
          <a:bodyPr/>
          <a:lstStyle/>
          <a:p>
            <a:r>
              <a:rPr lang="sl-SI" dirty="0"/>
              <a:t>Tvoje naloge: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E278BAB-4C7C-489F-9BA4-116E78AE1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31235"/>
            <a:ext cx="8596668" cy="4610127"/>
          </a:xfrm>
        </p:spPr>
        <p:txBody>
          <a:bodyPr/>
          <a:lstStyle/>
          <a:p>
            <a:r>
              <a:rPr lang="sl-SI" dirty="0"/>
              <a:t>V zvezek napiši datum in naslov OBSEG PRAVOKOTNIKA</a:t>
            </a:r>
          </a:p>
          <a:p>
            <a:r>
              <a:rPr lang="sl-SI" dirty="0"/>
              <a:t>Prepiši 3. in 4. diapozitiv.</a:t>
            </a:r>
          </a:p>
          <a:p>
            <a:r>
              <a:rPr lang="sl-SI" dirty="0"/>
              <a:t>V DZ/str. 58 reši 1. in 2. nalogo, 3. naloga je dodatna.</a:t>
            </a:r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:a16="http://schemas.microsoft.com/office/drawing/2014/main" id="{93D40454-4F67-4A08-9060-6198DA647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77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182"/>
    </mc:Choice>
    <mc:Fallback>
      <p:transition spd="slow" advTm="153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3.9|3|1|4.9|5.3|10.7|1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.5|12.6|28.2|25.5|6.7|45.5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5.4|13.4|1.9|35.2"/>
</p:tagLst>
</file>

<file path=ppt/theme/theme1.xml><?xml version="1.0" encoding="utf-8"?>
<a:theme xmlns:a="http://schemas.openxmlformats.org/drawingml/2006/main" name="Gladko">
  <a:themeElements>
    <a:clrScheme name="Gladk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Gladk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adk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225</TotalTime>
  <Words>267</Words>
  <Application>Microsoft Office PowerPoint</Application>
  <PresentationFormat>Širokozaslonsko</PresentationFormat>
  <Paragraphs>35</Paragraphs>
  <Slides>5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11" baseType="lpstr">
      <vt:lpstr>Arial</vt:lpstr>
      <vt:lpstr>Calibri</vt:lpstr>
      <vt:lpstr>Trebuchet MS</vt:lpstr>
      <vt:lpstr>Wingdings</vt:lpstr>
      <vt:lpstr>Wingdings 3</vt:lpstr>
      <vt:lpstr>Gladko</vt:lpstr>
      <vt:lpstr>OBSEG PRAVOKOTNIKA</vt:lpstr>
      <vt:lpstr>DA IZRAČUNAMO OBSEG PRAVOKOTNIKA, MORAMO IZMERITI NJEGOVO DOLŽINO IN ŠIRINO.</vt:lpstr>
      <vt:lpstr>PowerPointova predstavitev</vt:lpstr>
      <vt:lpstr>PowerPointova predstavitev</vt:lpstr>
      <vt:lpstr>Tvoje naloge: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OBSEG PRAVOKOTNIKA</dc:title>
  <dc:creator>Zinka Pintar</dc:creator>
  <cp:lastModifiedBy>Uporabnik sistema Windows</cp:lastModifiedBy>
  <cp:revision>16</cp:revision>
  <dcterms:created xsi:type="dcterms:W3CDTF">2020-04-22T07:46:55Z</dcterms:created>
  <dcterms:modified xsi:type="dcterms:W3CDTF">2020-05-08T09:05:09Z</dcterms:modified>
</cp:coreProperties>
</file>