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55A2D-8878-4466-9649-3E95353A8DCE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A3005-E9E3-4C77-8E98-FBB966FE8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DAYS OF THE WEEK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DAYS OF THE WEEK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70917"/>
            <a:ext cx="8136904" cy="568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lika 5" descr="mon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2132856"/>
            <a:ext cx="1512168" cy="779960"/>
          </a:xfrm>
          <a:prstGeom prst="rect">
            <a:avLst/>
          </a:prstGeom>
        </p:spPr>
      </p:pic>
      <p:pic>
        <p:nvPicPr>
          <p:cNvPr id="7" name="Slika 6" descr="tuesd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1844824"/>
            <a:ext cx="1563865" cy="792088"/>
          </a:xfrm>
          <a:prstGeom prst="rect">
            <a:avLst/>
          </a:prstGeom>
        </p:spPr>
      </p:pic>
      <p:pic>
        <p:nvPicPr>
          <p:cNvPr id="8" name="Slika 7" descr="wednesd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2420888"/>
            <a:ext cx="1637233" cy="576064"/>
          </a:xfrm>
          <a:prstGeom prst="rect">
            <a:avLst/>
          </a:prstGeom>
        </p:spPr>
      </p:pic>
      <p:pic>
        <p:nvPicPr>
          <p:cNvPr id="9" name="Slika 8" descr="Thursda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4221088"/>
            <a:ext cx="1584176" cy="582686"/>
          </a:xfrm>
          <a:prstGeom prst="rect">
            <a:avLst/>
          </a:prstGeom>
        </p:spPr>
      </p:pic>
      <p:pic>
        <p:nvPicPr>
          <p:cNvPr id="10" name="Slika 9" descr="Friday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48" y="5085184"/>
            <a:ext cx="1464987" cy="720080"/>
          </a:xfrm>
          <a:prstGeom prst="rect">
            <a:avLst/>
          </a:prstGeom>
        </p:spPr>
      </p:pic>
      <p:pic>
        <p:nvPicPr>
          <p:cNvPr id="11" name="Slika 10" descr="Saturda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131839" y="5373216"/>
            <a:ext cx="1573887" cy="648072"/>
          </a:xfrm>
          <a:prstGeom prst="rect">
            <a:avLst/>
          </a:prstGeom>
        </p:spPr>
      </p:pic>
      <p:pic>
        <p:nvPicPr>
          <p:cNvPr id="12" name="Slika 11" descr="Sunday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31640" y="5157192"/>
            <a:ext cx="1482626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400" dirty="0" err="1" smtClean="0"/>
              <a:t>What</a:t>
            </a:r>
            <a:r>
              <a:rPr lang="sl-SI" sz="4400" dirty="0" smtClean="0"/>
              <a:t>’s </a:t>
            </a:r>
            <a:r>
              <a:rPr lang="sl-SI" sz="4400" dirty="0" err="1" smtClean="0"/>
              <a:t>your</a:t>
            </a:r>
            <a:r>
              <a:rPr lang="sl-SI" sz="4400" dirty="0" smtClean="0"/>
              <a:t> </a:t>
            </a:r>
            <a:r>
              <a:rPr lang="sl-SI" sz="4400" dirty="0" err="1" smtClean="0"/>
              <a:t>favourite</a:t>
            </a:r>
            <a:r>
              <a:rPr lang="sl-SI" sz="4400" dirty="0" smtClean="0"/>
              <a:t> </a:t>
            </a:r>
            <a:r>
              <a:rPr lang="sl-SI" sz="4400" dirty="0" err="1" smtClean="0"/>
              <a:t>day</a:t>
            </a:r>
            <a:r>
              <a:rPr lang="sl-SI" sz="4400" dirty="0" smtClean="0"/>
              <a:t>?</a:t>
            </a:r>
          </a:p>
          <a:p>
            <a:r>
              <a:rPr lang="sl-SI" sz="4400" dirty="0" err="1" smtClean="0"/>
              <a:t>My</a:t>
            </a:r>
            <a:r>
              <a:rPr lang="sl-SI" sz="4400" dirty="0" smtClean="0"/>
              <a:t> </a:t>
            </a:r>
            <a:r>
              <a:rPr lang="sl-SI" sz="4400" dirty="0" err="1" smtClean="0"/>
              <a:t>favourite</a:t>
            </a:r>
            <a:r>
              <a:rPr lang="sl-SI" sz="4400" dirty="0" smtClean="0"/>
              <a:t> </a:t>
            </a:r>
            <a:r>
              <a:rPr lang="sl-SI" sz="4400" dirty="0" err="1" smtClean="0"/>
              <a:t>day</a:t>
            </a:r>
            <a:r>
              <a:rPr lang="sl-SI" sz="4400" dirty="0" smtClean="0"/>
              <a:t> is__________.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5400" dirty="0" err="1" smtClean="0"/>
              <a:t>What</a:t>
            </a:r>
            <a:r>
              <a:rPr lang="sl-SI" sz="5400" dirty="0" smtClean="0"/>
              <a:t> </a:t>
            </a:r>
            <a:r>
              <a:rPr lang="sl-SI" sz="5400" dirty="0" err="1" smtClean="0"/>
              <a:t>day</a:t>
            </a:r>
            <a:r>
              <a:rPr lang="sl-SI" sz="5400" dirty="0" smtClean="0"/>
              <a:t> is it </a:t>
            </a:r>
            <a:r>
              <a:rPr lang="sl-SI" sz="5400" dirty="0" err="1" smtClean="0"/>
              <a:t>today</a:t>
            </a:r>
            <a:r>
              <a:rPr lang="sl-SI" sz="5400" dirty="0" smtClean="0"/>
              <a:t>?</a:t>
            </a:r>
          </a:p>
          <a:p>
            <a:r>
              <a:rPr lang="sl-SI" sz="5400" dirty="0" err="1" smtClean="0"/>
              <a:t>Today</a:t>
            </a:r>
            <a:r>
              <a:rPr lang="sl-SI" sz="5400" dirty="0" smtClean="0"/>
              <a:t> is___________.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800" dirty="0" err="1" smtClean="0"/>
              <a:t>What</a:t>
            </a:r>
            <a:r>
              <a:rPr lang="sl-SI" sz="4800" dirty="0" smtClean="0"/>
              <a:t> </a:t>
            </a:r>
            <a:r>
              <a:rPr lang="sl-SI" sz="4800" dirty="0" err="1" smtClean="0"/>
              <a:t>day</a:t>
            </a:r>
            <a:r>
              <a:rPr lang="sl-SI" sz="4800" dirty="0" smtClean="0"/>
              <a:t> </a:t>
            </a:r>
            <a:r>
              <a:rPr lang="sl-SI" sz="4800" dirty="0" err="1" smtClean="0"/>
              <a:t>was</a:t>
            </a:r>
            <a:r>
              <a:rPr lang="sl-SI" sz="4800" dirty="0" smtClean="0"/>
              <a:t> it </a:t>
            </a:r>
            <a:r>
              <a:rPr lang="sl-SI" sz="4800" dirty="0" err="1" smtClean="0"/>
              <a:t>yesterday</a:t>
            </a:r>
            <a:r>
              <a:rPr lang="sl-SI" sz="4800" dirty="0" smtClean="0"/>
              <a:t>? </a:t>
            </a:r>
          </a:p>
          <a:p>
            <a:r>
              <a:rPr lang="sl-SI" sz="4800" dirty="0" err="1" smtClean="0"/>
              <a:t>Yesterday</a:t>
            </a:r>
            <a:r>
              <a:rPr lang="sl-SI" sz="4800" dirty="0" smtClean="0"/>
              <a:t> </a:t>
            </a:r>
            <a:r>
              <a:rPr lang="sl-SI" sz="4800" dirty="0" err="1" smtClean="0"/>
              <a:t>was</a:t>
            </a:r>
            <a:r>
              <a:rPr lang="sl-SI" sz="4800" dirty="0" smtClean="0"/>
              <a:t>___________.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4400" dirty="0" err="1" smtClean="0"/>
              <a:t>What</a:t>
            </a:r>
            <a:r>
              <a:rPr lang="sl-SI" sz="4400" dirty="0" smtClean="0"/>
              <a:t> </a:t>
            </a:r>
            <a:r>
              <a:rPr lang="sl-SI" sz="4400" dirty="0" err="1" smtClean="0"/>
              <a:t>day</a:t>
            </a:r>
            <a:r>
              <a:rPr lang="sl-SI" sz="4400" dirty="0" smtClean="0"/>
              <a:t> </a:t>
            </a:r>
            <a:r>
              <a:rPr lang="sl-SI" sz="4400" dirty="0" err="1" smtClean="0"/>
              <a:t>will</a:t>
            </a:r>
            <a:r>
              <a:rPr lang="sl-SI" sz="4400" dirty="0" smtClean="0"/>
              <a:t> it </a:t>
            </a:r>
            <a:r>
              <a:rPr lang="sl-SI" sz="4400" dirty="0" err="1" smtClean="0"/>
              <a:t>be</a:t>
            </a:r>
            <a:r>
              <a:rPr lang="sl-SI" sz="4400" dirty="0" smtClean="0"/>
              <a:t> </a:t>
            </a:r>
            <a:r>
              <a:rPr lang="sl-SI" sz="4400" dirty="0" err="1" smtClean="0"/>
              <a:t>tomorrow</a:t>
            </a:r>
            <a:r>
              <a:rPr lang="sl-SI" sz="4400" dirty="0" smtClean="0"/>
              <a:t>?</a:t>
            </a:r>
          </a:p>
          <a:p>
            <a:r>
              <a:rPr lang="sl-SI" sz="4400" dirty="0" err="1" smtClean="0"/>
              <a:t>Tomorrow</a:t>
            </a:r>
            <a:r>
              <a:rPr lang="sl-SI" sz="4400" dirty="0" smtClean="0"/>
              <a:t> </a:t>
            </a:r>
            <a:r>
              <a:rPr lang="sl-SI" sz="4400" dirty="0" err="1" smtClean="0"/>
              <a:t>will</a:t>
            </a:r>
            <a:r>
              <a:rPr lang="sl-SI" sz="4400" dirty="0" smtClean="0"/>
              <a:t> </a:t>
            </a:r>
            <a:r>
              <a:rPr lang="sl-SI" sz="4400" dirty="0" err="1" smtClean="0"/>
              <a:t>be</a:t>
            </a:r>
            <a:r>
              <a:rPr lang="sl-SI" sz="4400" dirty="0" smtClean="0"/>
              <a:t>____________.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47</Words>
  <Application>Microsoft Office PowerPoint</Application>
  <PresentationFormat>Diaprojekcija na zaslonu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DAYS OF THE WEEK</vt:lpstr>
      <vt:lpstr>DAYS OF THE WEEK</vt:lpstr>
      <vt:lpstr>Diapozitiv 3</vt:lpstr>
      <vt:lpstr>Diapozitiv 4</vt:lpstr>
      <vt:lpstr>Diapozitiv 5</vt:lpstr>
      <vt:lpstr>Diapozitiv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Jasna</dc:creator>
  <cp:lastModifiedBy>uporabnik</cp:lastModifiedBy>
  <cp:revision>3</cp:revision>
  <dcterms:created xsi:type="dcterms:W3CDTF">2015-05-19T14:40:41Z</dcterms:created>
  <dcterms:modified xsi:type="dcterms:W3CDTF">2015-05-25T06:50:30Z</dcterms:modified>
</cp:coreProperties>
</file>